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C318B7-357F-447A-8C85-ADB1D3F2AAA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F05D62-2E31-4000-B4F1-47C4DE15C411}">
      <dgm:prSet phldrT="[Text]" phldr="1"/>
      <dgm:spPr/>
      <dgm:t>
        <a:bodyPr/>
        <a:lstStyle/>
        <a:p>
          <a:endParaRPr lang="en-US"/>
        </a:p>
      </dgm:t>
    </dgm:pt>
    <dgm:pt modelId="{F4E64C2D-5164-49C7-ABB0-E98A25526499}" type="parTrans" cxnId="{8E96B75C-BDEC-4FC9-8640-9F827B019094}">
      <dgm:prSet/>
      <dgm:spPr/>
      <dgm:t>
        <a:bodyPr/>
        <a:lstStyle/>
        <a:p>
          <a:endParaRPr lang="en-US"/>
        </a:p>
      </dgm:t>
    </dgm:pt>
    <dgm:pt modelId="{D0386B54-BFAD-4AFA-8CE0-175C2ACE0F07}" type="sibTrans" cxnId="{8E96B75C-BDEC-4FC9-8640-9F827B019094}">
      <dgm:prSet/>
      <dgm:spPr/>
      <dgm:t>
        <a:bodyPr/>
        <a:lstStyle/>
        <a:p>
          <a:endParaRPr lang="en-US"/>
        </a:p>
      </dgm:t>
    </dgm:pt>
    <dgm:pt modelId="{A4BEA416-455F-4B88-9D1B-6CDB286D9C09}">
      <dgm:prSet phldrT="[Text]"/>
      <dgm:spPr/>
      <dgm:t>
        <a:bodyPr/>
        <a:lstStyle/>
        <a:p>
          <a:r>
            <a:rPr lang="en-US" dirty="0" smtClean="0"/>
            <a:t>LOAD the timer</a:t>
          </a:r>
          <a:endParaRPr lang="en-US" dirty="0"/>
        </a:p>
      </dgm:t>
    </dgm:pt>
    <dgm:pt modelId="{0EAC7197-6E5B-48C1-A08F-1707895B0FAF}" type="parTrans" cxnId="{C84E5FC4-0195-4989-A808-4002AE1A21D9}">
      <dgm:prSet/>
      <dgm:spPr/>
      <dgm:t>
        <a:bodyPr/>
        <a:lstStyle/>
        <a:p>
          <a:endParaRPr lang="en-US"/>
        </a:p>
      </dgm:t>
    </dgm:pt>
    <dgm:pt modelId="{FD940260-93CF-4227-8400-CDD831C7BF7E}" type="sibTrans" cxnId="{C84E5FC4-0195-4989-A808-4002AE1A21D9}">
      <dgm:prSet/>
      <dgm:spPr/>
      <dgm:t>
        <a:bodyPr/>
        <a:lstStyle/>
        <a:p>
          <a:endParaRPr lang="en-US"/>
        </a:p>
      </dgm:t>
    </dgm:pt>
    <dgm:pt modelId="{F4D22A1C-DA95-437D-8C43-165B5285EF67}">
      <dgm:prSet phldrT="[Text]" phldr="1"/>
      <dgm:spPr/>
      <dgm:t>
        <a:bodyPr/>
        <a:lstStyle/>
        <a:p>
          <a:endParaRPr lang="en-US"/>
        </a:p>
      </dgm:t>
    </dgm:pt>
    <dgm:pt modelId="{1594C24D-B379-40C1-8B97-904D2841F2AD}" type="parTrans" cxnId="{6F1B3C80-1BB7-4734-AE6A-F6178FBB9DA7}">
      <dgm:prSet/>
      <dgm:spPr/>
      <dgm:t>
        <a:bodyPr/>
        <a:lstStyle/>
        <a:p>
          <a:endParaRPr lang="en-US"/>
        </a:p>
      </dgm:t>
    </dgm:pt>
    <dgm:pt modelId="{3BB6A89C-B82F-4595-B20C-A4F6DCB5EAAD}" type="sibTrans" cxnId="{6F1B3C80-1BB7-4734-AE6A-F6178FBB9DA7}">
      <dgm:prSet/>
      <dgm:spPr/>
      <dgm:t>
        <a:bodyPr/>
        <a:lstStyle/>
        <a:p>
          <a:endParaRPr lang="en-US"/>
        </a:p>
      </dgm:t>
    </dgm:pt>
    <dgm:pt modelId="{6BAF530C-AC90-45CC-9ADA-6D9678DC2A6C}">
      <dgm:prSet phldrT="[Text]" phldr="1"/>
      <dgm:spPr/>
      <dgm:t>
        <a:bodyPr/>
        <a:lstStyle/>
        <a:p>
          <a:endParaRPr lang="en-US"/>
        </a:p>
      </dgm:t>
    </dgm:pt>
    <dgm:pt modelId="{B2FFEFE6-781C-493B-A836-BCED5AA81B25}" type="parTrans" cxnId="{E6FEB715-86D1-41E2-B3CF-0F484B4A1C3D}">
      <dgm:prSet/>
      <dgm:spPr/>
      <dgm:t>
        <a:bodyPr/>
        <a:lstStyle/>
        <a:p>
          <a:endParaRPr lang="en-US"/>
        </a:p>
      </dgm:t>
    </dgm:pt>
    <dgm:pt modelId="{9E8666B6-0A2B-41A1-B630-0785BF5D0F58}" type="sibTrans" cxnId="{E6FEB715-86D1-41E2-B3CF-0F484B4A1C3D}">
      <dgm:prSet/>
      <dgm:spPr/>
      <dgm:t>
        <a:bodyPr/>
        <a:lstStyle/>
        <a:p>
          <a:endParaRPr lang="en-US"/>
        </a:p>
      </dgm:t>
    </dgm:pt>
    <dgm:pt modelId="{142DBB90-7ECC-473A-88BD-0634F4406E3C}">
      <dgm:prSet phldrT="[Text]"/>
      <dgm:spPr/>
      <dgm:t>
        <a:bodyPr/>
        <a:lstStyle/>
        <a:p>
          <a:r>
            <a:rPr lang="en-US" dirty="0" smtClean="0"/>
            <a:t>Start the timer</a:t>
          </a:r>
          <a:endParaRPr lang="en-US" dirty="0"/>
        </a:p>
      </dgm:t>
    </dgm:pt>
    <dgm:pt modelId="{AE3101BA-ECD8-4242-A7C5-AB2CF93AC893}" type="parTrans" cxnId="{768DA5B0-2365-4C06-81F3-E09C0E8289C8}">
      <dgm:prSet/>
      <dgm:spPr/>
      <dgm:t>
        <a:bodyPr/>
        <a:lstStyle/>
        <a:p>
          <a:endParaRPr lang="en-US"/>
        </a:p>
      </dgm:t>
    </dgm:pt>
    <dgm:pt modelId="{E50E4DAA-3879-49DB-A698-84B05A780765}" type="sibTrans" cxnId="{768DA5B0-2365-4C06-81F3-E09C0E8289C8}">
      <dgm:prSet/>
      <dgm:spPr/>
      <dgm:t>
        <a:bodyPr/>
        <a:lstStyle/>
        <a:p>
          <a:endParaRPr lang="en-US"/>
        </a:p>
      </dgm:t>
    </dgm:pt>
    <dgm:pt modelId="{AF605B04-7C2C-4B80-B6A1-6EE43B325BB8}">
      <dgm:prSet phldrT="[Text]" phldr="1"/>
      <dgm:spPr/>
      <dgm:t>
        <a:bodyPr/>
        <a:lstStyle/>
        <a:p>
          <a:endParaRPr lang="en-US"/>
        </a:p>
      </dgm:t>
    </dgm:pt>
    <dgm:pt modelId="{CB4E9B4D-57C2-4943-B8D4-BE9D262DD861}" type="parTrans" cxnId="{BAF657E2-6C98-45BA-828A-307ED8B13ADE}">
      <dgm:prSet/>
      <dgm:spPr/>
      <dgm:t>
        <a:bodyPr/>
        <a:lstStyle/>
        <a:p>
          <a:endParaRPr lang="en-US"/>
        </a:p>
      </dgm:t>
    </dgm:pt>
    <dgm:pt modelId="{D8859D28-F156-47E3-B706-F848CB55F0A0}" type="sibTrans" cxnId="{BAF657E2-6C98-45BA-828A-307ED8B13ADE}">
      <dgm:prSet/>
      <dgm:spPr/>
      <dgm:t>
        <a:bodyPr/>
        <a:lstStyle/>
        <a:p>
          <a:endParaRPr lang="en-US"/>
        </a:p>
      </dgm:t>
    </dgm:pt>
    <dgm:pt modelId="{74EB3CFA-B3D9-414E-A5B6-34F24B512CF9}">
      <dgm:prSet phldrT="[Text]" phldr="1"/>
      <dgm:spPr/>
      <dgm:t>
        <a:bodyPr/>
        <a:lstStyle/>
        <a:p>
          <a:endParaRPr lang="en-US"/>
        </a:p>
      </dgm:t>
    </dgm:pt>
    <dgm:pt modelId="{EB68D3F9-E420-4468-B152-1027638121DB}" type="parTrans" cxnId="{068FE49D-9B97-421E-BE02-F250083ECF2B}">
      <dgm:prSet/>
      <dgm:spPr/>
      <dgm:t>
        <a:bodyPr/>
        <a:lstStyle/>
        <a:p>
          <a:endParaRPr lang="en-US"/>
        </a:p>
      </dgm:t>
    </dgm:pt>
    <dgm:pt modelId="{10130771-2A86-4274-A584-1EEC71747B3A}" type="sibTrans" cxnId="{068FE49D-9B97-421E-BE02-F250083ECF2B}">
      <dgm:prSet/>
      <dgm:spPr/>
      <dgm:t>
        <a:bodyPr/>
        <a:lstStyle/>
        <a:p>
          <a:endParaRPr lang="en-US"/>
        </a:p>
      </dgm:t>
    </dgm:pt>
    <dgm:pt modelId="{B43A6BD6-E346-4D48-9416-0985B3BE8946}">
      <dgm:prSet phldrT="[Text]"/>
      <dgm:spPr/>
      <dgm:t>
        <a:bodyPr/>
        <a:lstStyle/>
        <a:p>
          <a:r>
            <a:rPr lang="en-US" dirty="0" smtClean="0"/>
            <a:t>Monitored the timer</a:t>
          </a:r>
          <a:endParaRPr lang="en-US" dirty="0"/>
        </a:p>
      </dgm:t>
    </dgm:pt>
    <dgm:pt modelId="{D2C40688-8247-472E-87B5-37C5BEB56C5A}" type="parTrans" cxnId="{B368D7CC-783E-4E00-BC9B-1DC3DC68F7A3}">
      <dgm:prSet/>
      <dgm:spPr/>
      <dgm:t>
        <a:bodyPr/>
        <a:lstStyle/>
        <a:p>
          <a:endParaRPr lang="en-US"/>
        </a:p>
      </dgm:t>
    </dgm:pt>
    <dgm:pt modelId="{A53D7F27-B517-4E1D-A3FE-E80047F3AC92}" type="sibTrans" cxnId="{B368D7CC-783E-4E00-BC9B-1DC3DC68F7A3}">
      <dgm:prSet/>
      <dgm:spPr/>
      <dgm:t>
        <a:bodyPr/>
        <a:lstStyle/>
        <a:p>
          <a:endParaRPr lang="en-US"/>
        </a:p>
      </dgm:t>
    </dgm:pt>
    <dgm:pt modelId="{2E41D602-E33C-4BF3-899C-9523ACEFACDA}">
      <dgm:prSet phldrT="[Text]" phldr="1"/>
      <dgm:spPr/>
      <dgm:t>
        <a:bodyPr/>
        <a:lstStyle/>
        <a:p>
          <a:endParaRPr lang="en-US" dirty="0"/>
        </a:p>
      </dgm:t>
    </dgm:pt>
    <dgm:pt modelId="{2F510D21-986D-4C7D-BEB7-B0011EA3FB2A}" type="parTrans" cxnId="{CC74BB3C-BC3A-474B-B5E7-EB8E5DAAE9C7}">
      <dgm:prSet/>
      <dgm:spPr/>
      <dgm:t>
        <a:bodyPr/>
        <a:lstStyle/>
        <a:p>
          <a:endParaRPr lang="en-US"/>
        </a:p>
      </dgm:t>
    </dgm:pt>
    <dgm:pt modelId="{144147A6-AAAD-4DBD-AFAA-2F201B32F66F}" type="sibTrans" cxnId="{CC74BB3C-BC3A-474B-B5E7-EB8E5DAAE9C7}">
      <dgm:prSet/>
      <dgm:spPr/>
      <dgm:t>
        <a:bodyPr/>
        <a:lstStyle/>
        <a:p>
          <a:endParaRPr lang="en-US"/>
        </a:p>
      </dgm:t>
    </dgm:pt>
    <dgm:pt modelId="{6B82301A-C707-45C2-AE28-4942939FDFF7}">
      <dgm:prSet phldrT="[Text]"/>
      <dgm:spPr/>
      <dgm:t>
        <a:bodyPr/>
        <a:lstStyle/>
        <a:p>
          <a:r>
            <a:rPr lang="en-US" dirty="0" smtClean="0"/>
            <a:t>Stop the timer</a:t>
          </a:r>
          <a:endParaRPr lang="en-US" dirty="0"/>
        </a:p>
      </dgm:t>
    </dgm:pt>
    <dgm:pt modelId="{B1233486-EFCF-4A81-BB2B-F15E18F25945}" type="parTrans" cxnId="{4ABE3F94-C181-452A-80B5-A37E1406074C}">
      <dgm:prSet/>
      <dgm:spPr/>
    </dgm:pt>
    <dgm:pt modelId="{EDC47BCC-2E20-4F98-85DF-78CE4E2C3BE4}" type="sibTrans" cxnId="{4ABE3F94-C181-452A-80B5-A37E1406074C}">
      <dgm:prSet/>
      <dgm:spPr/>
    </dgm:pt>
    <dgm:pt modelId="{5D18797A-4DD5-4DB4-AFD5-12495763ADCA}">
      <dgm:prSet phldrT="[Text]"/>
      <dgm:spPr/>
      <dgm:t>
        <a:bodyPr/>
        <a:lstStyle/>
        <a:p>
          <a:endParaRPr lang="en-US" dirty="0"/>
        </a:p>
      </dgm:t>
    </dgm:pt>
    <dgm:pt modelId="{A8BB31DE-A0B3-43A8-8A91-D34831ACB2F3}" type="parTrans" cxnId="{6B50192E-6110-47F8-96C9-60ADCFE0AD1E}">
      <dgm:prSet/>
      <dgm:spPr/>
    </dgm:pt>
    <dgm:pt modelId="{8A3FFA76-EBB0-47D9-9591-85D41CC14F59}" type="sibTrans" cxnId="{6B50192E-6110-47F8-96C9-60ADCFE0AD1E}">
      <dgm:prSet/>
      <dgm:spPr/>
    </dgm:pt>
    <dgm:pt modelId="{10863D50-37A3-4285-9A72-38E785E4D8EB}">
      <dgm:prSet phldrT="[Text]"/>
      <dgm:spPr/>
      <dgm:t>
        <a:bodyPr/>
        <a:lstStyle/>
        <a:p>
          <a:r>
            <a:rPr lang="en-US" dirty="0" smtClean="0"/>
            <a:t>Reset the TF bit  before reload </a:t>
          </a:r>
          <a:endParaRPr lang="en-US" dirty="0"/>
        </a:p>
      </dgm:t>
    </dgm:pt>
    <dgm:pt modelId="{10D6004B-0458-4E33-B0D4-FEEA63FD769F}" type="parTrans" cxnId="{9B407F11-649C-4CA8-953E-A7D929E3F6C2}">
      <dgm:prSet/>
      <dgm:spPr/>
    </dgm:pt>
    <dgm:pt modelId="{9768FB47-5F68-44D1-B23D-18C50F5ECF52}" type="sibTrans" cxnId="{9B407F11-649C-4CA8-953E-A7D929E3F6C2}">
      <dgm:prSet/>
      <dgm:spPr/>
    </dgm:pt>
    <dgm:pt modelId="{F4AF76EF-9977-4DD7-B43F-7032AD8D89EE}">
      <dgm:prSet phldrT="[Text]"/>
      <dgm:spPr/>
      <dgm:t>
        <a:bodyPr/>
        <a:lstStyle/>
        <a:p>
          <a:endParaRPr lang="en-US" dirty="0"/>
        </a:p>
      </dgm:t>
    </dgm:pt>
    <dgm:pt modelId="{66013232-8C7A-40A8-9441-DCF636E6B800}" type="parTrans" cxnId="{6385365C-AE65-4894-A68A-30F6CECDC32F}">
      <dgm:prSet/>
      <dgm:spPr/>
    </dgm:pt>
    <dgm:pt modelId="{BE9128B5-776C-4FB0-AC80-AC29C83F56E1}" type="sibTrans" cxnId="{6385365C-AE65-4894-A68A-30F6CECDC32F}">
      <dgm:prSet/>
      <dgm:spPr/>
    </dgm:pt>
    <dgm:pt modelId="{F734B62C-CB30-4FA8-A540-A4283FC4EC10}" type="pres">
      <dgm:prSet presAssocID="{B1C318B7-357F-447A-8C85-ADB1D3F2AAA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E607F6-F8F4-429C-972C-C37FBE2E4DA7}" type="pres">
      <dgm:prSet presAssocID="{0FF05D62-2E31-4000-B4F1-47C4DE15C411}" presName="composite" presStyleCnt="0"/>
      <dgm:spPr/>
    </dgm:pt>
    <dgm:pt modelId="{31EE87C1-DAD4-40BD-822D-BA66950011C8}" type="pres">
      <dgm:prSet presAssocID="{0FF05D62-2E31-4000-B4F1-47C4DE15C41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5F0A4F-61E9-4C0A-958A-1ABA499AA1DA}" type="pres">
      <dgm:prSet presAssocID="{0FF05D62-2E31-4000-B4F1-47C4DE15C41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EDD761-47BD-43F9-BF49-1A56CE022C03}" type="pres">
      <dgm:prSet presAssocID="{D0386B54-BFAD-4AFA-8CE0-175C2ACE0F07}" presName="sp" presStyleCnt="0"/>
      <dgm:spPr/>
    </dgm:pt>
    <dgm:pt modelId="{11F1413B-18CC-4AA2-A19F-DAD576F82B63}" type="pres">
      <dgm:prSet presAssocID="{6BAF530C-AC90-45CC-9ADA-6D9678DC2A6C}" presName="composite" presStyleCnt="0"/>
      <dgm:spPr/>
    </dgm:pt>
    <dgm:pt modelId="{5F5E47B2-5499-432A-B200-D40D46E66BCC}" type="pres">
      <dgm:prSet presAssocID="{6BAF530C-AC90-45CC-9ADA-6D9678DC2A6C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24BCE6-1892-4F1A-B0DF-3F9C98F0F650}" type="pres">
      <dgm:prSet presAssocID="{6BAF530C-AC90-45CC-9ADA-6D9678DC2A6C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8EE9A5-C480-493E-BA36-EDA64E7AC909}" type="pres">
      <dgm:prSet presAssocID="{9E8666B6-0A2B-41A1-B630-0785BF5D0F58}" presName="sp" presStyleCnt="0"/>
      <dgm:spPr/>
    </dgm:pt>
    <dgm:pt modelId="{CA31EE82-A7C8-4213-8872-7600571C61B0}" type="pres">
      <dgm:prSet presAssocID="{74EB3CFA-B3D9-414E-A5B6-34F24B512CF9}" presName="composite" presStyleCnt="0"/>
      <dgm:spPr/>
    </dgm:pt>
    <dgm:pt modelId="{5923D164-4C4E-4737-9914-494CB919003B}" type="pres">
      <dgm:prSet presAssocID="{74EB3CFA-B3D9-414E-A5B6-34F24B512CF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0325D-FE52-4927-972E-18074B44DB9F}" type="pres">
      <dgm:prSet presAssocID="{74EB3CFA-B3D9-414E-A5B6-34F24B512CF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F44D61-11F4-4504-AAA5-4C85138ED9F2}" type="pres">
      <dgm:prSet presAssocID="{10130771-2A86-4274-A584-1EEC71747B3A}" presName="sp" presStyleCnt="0"/>
      <dgm:spPr/>
    </dgm:pt>
    <dgm:pt modelId="{4BFB5AFC-490E-45E9-BE5D-D2FEF9DE91AC}" type="pres">
      <dgm:prSet presAssocID="{5D18797A-4DD5-4DB4-AFD5-12495763ADCA}" presName="composite" presStyleCnt="0"/>
      <dgm:spPr/>
    </dgm:pt>
    <dgm:pt modelId="{2EBAFCF9-4D1B-44BA-8F8A-BD7677B9C756}" type="pres">
      <dgm:prSet presAssocID="{5D18797A-4DD5-4DB4-AFD5-12495763ADC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AA620-1220-4BBA-B35E-5FCC5373023A}" type="pres">
      <dgm:prSet presAssocID="{5D18797A-4DD5-4DB4-AFD5-12495763ADC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8CF039-7C8F-49DD-84FC-483CBCA5C107}" type="pres">
      <dgm:prSet presAssocID="{8A3FFA76-EBB0-47D9-9591-85D41CC14F59}" presName="sp" presStyleCnt="0"/>
      <dgm:spPr/>
    </dgm:pt>
    <dgm:pt modelId="{D04F64CE-8998-4697-A557-B5F6FE3E87C6}" type="pres">
      <dgm:prSet presAssocID="{F4AF76EF-9977-4DD7-B43F-7032AD8D89EE}" presName="composite" presStyleCnt="0"/>
      <dgm:spPr/>
    </dgm:pt>
    <dgm:pt modelId="{83E60FA7-7AEB-461D-91D4-566727BDFA9E}" type="pres">
      <dgm:prSet presAssocID="{F4AF76EF-9977-4DD7-B43F-7032AD8D89EE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E0C109-32A9-4308-A747-BD310A640A12}" type="pres">
      <dgm:prSet presAssocID="{F4AF76EF-9977-4DD7-B43F-7032AD8D89EE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154097-1A5C-4197-9753-E1C4D2EB8D83}" type="presOf" srcId="{B1C318B7-357F-447A-8C85-ADB1D3F2AAA6}" destId="{F734B62C-CB30-4FA8-A540-A4283FC4EC10}" srcOrd="0" destOrd="0" presId="urn:microsoft.com/office/officeart/2005/8/layout/chevron2"/>
    <dgm:cxn modelId="{08D998E4-87DD-4563-AAEB-2DD67ECD8AB3}" type="presOf" srcId="{10863D50-37A3-4285-9A72-38E785E4D8EB}" destId="{FDE0C109-32A9-4308-A747-BD310A640A12}" srcOrd="0" destOrd="0" presId="urn:microsoft.com/office/officeart/2005/8/layout/chevron2"/>
    <dgm:cxn modelId="{AEFAEF2D-50D9-475F-823A-2DA8FDAE90BA}" type="presOf" srcId="{6BAF530C-AC90-45CC-9ADA-6D9678DC2A6C}" destId="{5F5E47B2-5499-432A-B200-D40D46E66BCC}" srcOrd="0" destOrd="0" presId="urn:microsoft.com/office/officeart/2005/8/layout/chevron2"/>
    <dgm:cxn modelId="{6B50192E-6110-47F8-96C9-60ADCFE0AD1E}" srcId="{B1C318B7-357F-447A-8C85-ADB1D3F2AAA6}" destId="{5D18797A-4DD5-4DB4-AFD5-12495763ADCA}" srcOrd="3" destOrd="0" parTransId="{A8BB31DE-A0B3-43A8-8A91-D34831ACB2F3}" sibTransId="{8A3FFA76-EBB0-47D9-9591-85D41CC14F59}"/>
    <dgm:cxn modelId="{5F018F46-C93F-41A7-ACBD-5AA92E66BC2F}" type="presOf" srcId="{B43A6BD6-E346-4D48-9416-0985B3BE8946}" destId="{EB40325D-FE52-4927-972E-18074B44DB9F}" srcOrd="0" destOrd="0" presId="urn:microsoft.com/office/officeart/2005/8/layout/chevron2"/>
    <dgm:cxn modelId="{8E96B75C-BDEC-4FC9-8640-9F827B019094}" srcId="{B1C318B7-357F-447A-8C85-ADB1D3F2AAA6}" destId="{0FF05D62-2E31-4000-B4F1-47C4DE15C411}" srcOrd="0" destOrd="0" parTransId="{F4E64C2D-5164-49C7-ABB0-E98A25526499}" sibTransId="{D0386B54-BFAD-4AFA-8CE0-175C2ACE0F07}"/>
    <dgm:cxn modelId="{2EC81D61-4A14-4B44-915F-5DB3FD20CF5A}" type="presOf" srcId="{0FF05D62-2E31-4000-B4F1-47C4DE15C411}" destId="{31EE87C1-DAD4-40BD-822D-BA66950011C8}" srcOrd="0" destOrd="0" presId="urn:microsoft.com/office/officeart/2005/8/layout/chevron2"/>
    <dgm:cxn modelId="{CDBDA9A4-CD33-4C04-B5DD-7310F655A5A6}" type="presOf" srcId="{F4AF76EF-9977-4DD7-B43F-7032AD8D89EE}" destId="{83E60FA7-7AEB-461D-91D4-566727BDFA9E}" srcOrd="0" destOrd="0" presId="urn:microsoft.com/office/officeart/2005/8/layout/chevron2"/>
    <dgm:cxn modelId="{C84E5FC4-0195-4989-A808-4002AE1A21D9}" srcId="{0FF05D62-2E31-4000-B4F1-47C4DE15C411}" destId="{A4BEA416-455F-4B88-9D1B-6CDB286D9C09}" srcOrd="0" destOrd="0" parTransId="{0EAC7197-6E5B-48C1-A08F-1707895B0FAF}" sibTransId="{FD940260-93CF-4227-8400-CDD831C7BF7E}"/>
    <dgm:cxn modelId="{4ABE3F94-C181-452A-80B5-A37E1406074C}" srcId="{5D18797A-4DD5-4DB4-AFD5-12495763ADCA}" destId="{6B82301A-C707-45C2-AE28-4942939FDFF7}" srcOrd="0" destOrd="0" parTransId="{B1233486-EFCF-4A81-BB2B-F15E18F25945}" sibTransId="{EDC47BCC-2E20-4F98-85DF-78CE4E2C3BE4}"/>
    <dgm:cxn modelId="{9A38AB25-76B2-4870-9AB5-DC4722A82EDA}" type="presOf" srcId="{F4D22A1C-DA95-437D-8C43-165B5285EF67}" destId="{5B5F0A4F-61E9-4C0A-958A-1ABA499AA1DA}" srcOrd="0" destOrd="1" presId="urn:microsoft.com/office/officeart/2005/8/layout/chevron2"/>
    <dgm:cxn modelId="{BAF657E2-6C98-45BA-828A-307ED8B13ADE}" srcId="{6BAF530C-AC90-45CC-9ADA-6D9678DC2A6C}" destId="{AF605B04-7C2C-4B80-B6A1-6EE43B325BB8}" srcOrd="1" destOrd="0" parTransId="{CB4E9B4D-57C2-4943-B8D4-BE9D262DD861}" sibTransId="{D8859D28-F156-47E3-B706-F848CB55F0A0}"/>
    <dgm:cxn modelId="{1998B3D5-7E08-4F98-A1D5-927DBFE9BC45}" type="presOf" srcId="{74EB3CFA-B3D9-414E-A5B6-34F24B512CF9}" destId="{5923D164-4C4E-4737-9914-494CB919003B}" srcOrd="0" destOrd="0" presId="urn:microsoft.com/office/officeart/2005/8/layout/chevron2"/>
    <dgm:cxn modelId="{8491AA99-6790-4466-A165-D8DABFEFF31C}" type="presOf" srcId="{5D18797A-4DD5-4DB4-AFD5-12495763ADCA}" destId="{2EBAFCF9-4D1B-44BA-8F8A-BD7677B9C756}" srcOrd="0" destOrd="0" presId="urn:microsoft.com/office/officeart/2005/8/layout/chevron2"/>
    <dgm:cxn modelId="{E6FEB715-86D1-41E2-B3CF-0F484B4A1C3D}" srcId="{B1C318B7-357F-447A-8C85-ADB1D3F2AAA6}" destId="{6BAF530C-AC90-45CC-9ADA-6D9678DC2A6C}" srcOrd="1" destOrd="0" parTransId="{B2FFEFE6-781C-493B-A836-BCED5AA81B25}" sibTransId="{9E8666B6-0A2B-41A1-B630-0785BF5D0F58}"/>
    <dgm:cxn modelId="{6385365C-AE65-4894-A68A-30F6CECDC32F}" srcId="{B1C318B7-357F-447A-8C85-ADB1D3F2AAA6}" destId="{F4AF76EF-9977-4DD7-B43F-7032AD8D89EE}" srcOrd="4" destOrd="0" parTransId="{66013232-8C7A-40A8-9441-DCF636E6B800}" sibTransId="{BE9128B5-776C-4FB0-AC80-AC29C83F56E1}"/>
    <dgm:cxn modelId="{768DA5B0-2365-4C06-81F3-E09C0E8289C8}" srcId="{6BAF530C-AC90-45CC-9ADA-6D9678DC2A6C}" destId="{142DBB90-7ECC-473A-88BD-0634F4406E3C}" srcOrd="0" destOrd="0" parTransId="{AE3101BA-ECD8-4242-A7C5-AB2CF93AC893}" sibTransId="{E50E4DAA-3879-49DB-A698-84B05A780765}"/>
    <dgm:cxn modelId="{068FE49D-9B97-421E-BE02-F250083ECF2B}" srcId="{B1C318B7-357F-447A-8C85-ADB1D3F2AAA6}" destId="{74EB3CFA-B3D9-414E-A5B6-34F24B512CF9}" srcOrd="2" destOrd="0" parTransId="{EB68D3F9-E420-4468-B152-1027638121DB}" sibTransId="{10130771-2A86-4274-A584-1EEC71747B3A}"/>
    <dgm:cxn modelId="{04D7209D-33C0-4AA5-B49A-27F072805955}" type="presOf" srcId="{A4BEA416-455F-4B88-9D1B-6CDB286D9C09}" destId="{5B5F0A4F-61E9-4C0A-958A-1ABA499AA1DA}" srcOrd="0" destOrd="0" presId="urn:microsoft.com/office/officeart/2005/8/layout/chevron2"/>
    <dgm:cxn modelId="{CC74BB3C-BC3A-474B-B5E7-EB8E5DAAE9C7}" srcId="{74EB3CFA-B3D9-414E-A5B6-34F24B512CF9}" destId="{2E41D602-E33C-4BF3-899C-9523ACEFACDA}" srcOrd="1" destOrd="0" parTransId="{2F510D21-986D-4C7D-BEB7-B0011EA3FB2A}" sibTransId="{144147A6-AAAD-4DBD-AFAA-2F201B32F66F}"/>
    <dgm:cxn modelId="{B710243A-4016-4569-BFD8-75F480C7BB56}" type="presOf" srcId="{142DBB90-7ECC-473A-88BD-0634F4406E3C}" destId="{8624BCE6-1892-4F1A-B0DF-3F9C98F0F650}" srcOrd="0" destOrd="0" presId="urn:microsoft.com/office/officeart/2005/8/layout/chevron2"/>
    <dgm:cxn modelId="{9538DCDA-C5DE-4E28-9A72-EAAA5DA11C3D}" type="presOf" srcId="{2E41D602-E33C-4BF3-899C-9523ACEFACDA}" destId="{EB40325D-FE52-4927-972E-18074B44DB9F}" srcOrd="0" destOrd="1" presId="urn:microsoft.com/office/officeart/2005/8/layout/chevron2"/>
    <dgm:cxn modelId="{5640A712-010A-4E31-A9C1-E8D7FA8F5A34}" type="presOf" srcId="{6B82301A-C707-45C2-AE28-4942939FDFF7}" destId="{BCDAA620-1220-4BBA-B35E-5FCC5373023A}" srcOrd="0" destOrd="0" presId="urn:microsoft.com/office/officeart/2005/8/layout/chevron2"/>
    <dgm:cxn modelId="{2BCA3208-B802-43D2-AD47-9E91EB53A87A}" type="presOf" srcId="{AF605B04-7C2C-4B80-B6A1-6EE43B325BB8}" destId="{8624BCE6-1892-4F1A-B0DF-3F9C98F0F650}" srcOrd="0" destOrd="1" presId="urn:microsoft.com/office/officeart/2005/8/layout/chevron2"/>
    <dgm:cxn modelId="{6F1B3C80-1BB7-4734-AE6A-F6178FBB9DA7}" srcId="{0FF05D62-2E31-4000-B4F1-47C4DE15C411}" destId="{F4D22A1C-DA95-437D-8C43-165B5285EF67}" srcOrd="1" destOrd="0" parTransId="{1594C24D-B379-40C1-8B97-904D2841F2AD}" sibTransId="{3BB6A89C-B82F-4595-B20C-A4F6DCB5EAAD}"/>
    <dgm:cxn modelId="{B368D7CC-783E-4E00-BC9B-1DC3DC68F7A3}" srcId="{74EB3CFA-B3D9-414E-A5B6-34F24B512CF9}" destId="{B43A6BD6-E346-4D48-9416-0985B3BE8946}" srcOrd="0" destOrd="0" parTransId="{D2C40688-8247-472E-87B5-37C5BEB56C5A}" sibTransId="{A53D7F27-B517-4E1D-A3FE-E80047F3AC92}"/>
    <dgm:cxn modelId="{9B407F11-649C-4CA8-953E-A7D929E3F6C2}" srcId="{F4AF76EF-9977-4DD7-B43F-7032AD8D89EE}" destId="{10863D50-37A3-4285-9A72-38E785E4D8EB}" srcOrd="0" destOrd="0" parTransId="{10D6004B-0458-4E33-B0D4-FEEA63FD769F}" sibTransId="{9768FB47-5F68-44D1-B23D-18C50F5ECF52}"/>
    <dgm:cxn modelId="{4F254141-27EA-4EBD-9C46-1AD17B6E9418}" type="presParOf" srcId="{F734B62C-CB30-4FA8-A540-A4283FC4EC10}" destId="{B8E607F6-F8F4-429C-972C-C37FBE2E4DA7}" srcOrd="0" destOrd="0" presId="urn:microsoft.com/office/officeart/2005/8/layout/chevron2"/>
    <dgm:cxn modelId="{F4EA7D4A-8C75-4F53-835F-B3C77B7CBFA0}" type="presParOf" srcId="{B8E607F6-F8F4-429C-972C-C37FBE2E4DA7}" destId="{31EE87C1-DAD4-40BD-822D-BA66950011C8}" srcOrd="0" destOrd="0" presId="urn:microsoft.com/office/officeart/2005/8/layout/chevron2"/>
    <dgm:cxn modelId="{F5404437-EC3C-4097-8A35-ACE6A49F987C}" type="presParOf" srcId="{B8E607F6-F8F4-429C-972C-C37FBE2E4DA7}" destId="{5B5F0A4F-61E9-4C0A-958A-1ABA499AA1DA}" srcOrd="1" destOrd="0" presId="urn:microsoft.com/office/officeart/2005/8/layout/chevron2"/>
    <dgm:cxn modelId="{01A79B0C-9F60-44C8-85F6-FB6F006267C7}" type="presParOf" srcId="{F734B62C-CB30-4FA8-A540-A4283FC4EC10}" destId="{A6EDD761-47BD-43F9-BF49-1A56CE022C03}" srcOrd="1" destOrd="0" presId="urn:microsoft.com/office/officeart/2005/8/layout/chevron2"/>
    <dgm:cxn modelId="{B12562A6-F981-42C9-9538-63F4718E7470}" type="presParOf" srcId="{F734B62C-CB30-4FA8-A540-A4283FC4EC10}" destId="{11F1413B-18CC-4AA2-A19F-DAD576F82B63}" srcOrd="2" destOrd="0" presId="urn:microsoft.com/office/officeart/2005/8/layout/chevron2"/>
    <dgm:cxn modelId="{F0071E4A-0C06-4E67-BF2D-5CA1AB25FBC0}" type="presParOf" srcId="{11F1413B-18CC-4AA2-A19F-DAD576F82B63}" destId="{5F5E47B2-5499-432A-B200-D40D46E66BCC}" srcOrd="0" destOrd="0" presId="urn:microsoft.com/office/officeart/2005/8/layout/chevron2"/>
    <dgm:cxn modelId="{D87D178B-2525-4307-B8A5-50E8B1DCFDE1}" type="presParOf" srcId="{11F1413B-18CC-4AA2-A19F-DAD576F82B63}" destId="{8624BCE6-1892-4F1A-B0DF-3F9C98F0F650}" srcOrd="1" destOrd="0" presId="urn:microsoft.com/office/officeart/2005/8/layout/chevron2"/>
    <dgm:cxn modelId="{31E0046C-2E00-4714-B289-39683D331BA2}" type="presParOf" srcId="{F734B62C-CB30-4FA8-A540-A4283FC4EC10}" destId="{598EE9A5-C480-493E-BA36-EDA64E7AC909}" srcOrd="3" destOrd="0" presId="urn:microsoft.com/office/officeart/2005/8/layout/chevron2"/>
    <dgm:cxn modelId="{88859587-BE95-4466-A88A-5064517C0C22}" type="presParOf" srcId="{F734B62C-CB30-4FA8-A540-A4283FC4EC10}" destId="{CA31EE82-A7C8-4213-8872-7600571C61B0}" srcOrd="4" destOrd="0" presId="urn:microsoft.com/office/officeart/2005/8/layout/chevron2"/>
    <dgm:cxn modelId="{67D8A359-C568-4DA5-A1F3-D6D27C41547A}" type="presParOf" srcId="{CA31EE82-A7C8-4213-8872-7600571C61B0}" destId="{5923D164-4C4E-4737-9914-494CB919003B}" srcOrd="0" destOrd="0" presId="urn:microsoft.com/office/officeart/2005/8/layout/chevron2"/>
    <dgm:cxn modelId="{DDCC8D64-48FB-4F58-99F3-A8149CE9EFF9}" type="presParOf" srcId="{CA31EE82-A7C8-4213-8872-7600571C61B0}" destId="{EB40325D-FE52-4927-972E-18074B44DB9F}" srcOrd="1" destOrd="0" presId="urn:microsoft.com/office/officeart/2005/8/layout/chevron2"/>
    <dgm:cxn modelId="{8194E9EF-4958-4347-A006-88057F1A3E52}" type="presParOf" srcId="{F734B62C-CB30-4FA8-A540-A4283FC4EC10}" destId="{66F44D61-11F4-4504-AAA5-4C85138ED9F2}" srcOrd="5" destOrd="0" presId="urn:microsoft.com/office/officeart/2005/8/layout/chevron2"/>
    <dgm:cxn modelId="{4E1F7804-877D-451C-AA6A-13E8E6918B6E}" type="presParOf" srcId="{F734B62C-CB30-4FA8-A540-A4283FC4EC10}" destId="{4BFB5AFC-490E-45E9-BE5D-D2FEF9DE91AC}" srcOrd="6" destOrd="0" presId="urn:microsoft.com/office/officeart/2005/8/layout/chevron2"/>
    <dgm:cxn modelId="{B2249670-EA51-42ED-865C-3C8514F1A972}" type="presParOf" srcId="{4BFB5AFC-490E-45E9-BE5D-D2FEF9DE91AC}" destId="{2EBAFCF9-4D1B-44BA-8F8A-BD7677B9C756}" srcOrd="0" destOrd="0" presId="urn:microsoft.com/office/officeart/2005/8/layout/chevron2"/>
    <dgm:cxn modelId="{6E0F451A-92A0-4515-A8A9-02ABBAB903C0}" type="presParOf" srcId="{4BFB5AFC-490E-45E9-BE5D-D2FEF9DE91AC}" destId="{BCDAA620-1220-4BBA-B35E-5FCC5373023A}" srcOrd="1" destOrd="0" presId="urn:microsoft.com/office/officeart/2005/8/layout/chevron2"/>
    <dgm:cxn modelId="{13A9D7A8-938F-444E-BCD0-82E6BB5C43E8}" type="presParOf" srcId="{F734B62C-CB30-4FA8-A540-A4283FC4EC10}" destId="{498CF039-7C8F-49DD-84FC-483CBCA5C107}" srcOrd="7" destOrd="0" presId="urn:microsoft.com/office/officeart/2005/8/layout/chevron2"/>
    <dgm:cxn modelId="{6E3E3A5C-475C-43C0-A3DF-D42586CDB31C}" type="presParOf" srcId="{F734B62C-CB30-4FA8-A540-A4283FC4EC10}" destId="{D04F64CE-8998-4697-A557-B5F6FE3E87C6}" srcOrd="8" destOrd="0" presId="urn:microsoft.com/office/officeart/2005/8/layout/chevron2"/>
    <dgm:cxn modelId="{F47109AE-1116-42EA-A074-261699C67BBB}" type="presParOf" srcId="{D04F64CE-8998-4697-A557-B5F6FE3E87C6}" destId="{83E60FA7-7AEB-461D-91D4-566727BDFA9E}" srcOrd="0" destOrd="0" presId="urn:microsoft.com/office/officeart/2005/8/layout/chevron2"/>
    <dgm:cxn modelId="{B33E3AED-0397-4C7D-841A-36F87F862C39}" type="presParOf" srcId="{D04F64CE-8998-4697-A557-B5F6FE3E87C6}" destId="{FDE0C109-32A9-4308-A747-BD310A640A12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77172-9379-428F-BD07-8FA56FC5D4A8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24A3F-13F2-4A54-97B3-65625D1C5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Timers/Counters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List the timers of the 8051 and their associated registers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Describe the various modes of the 8051 timers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Program the 8051 timers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Program the 8051 counters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MODE1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It is 16 bit timer (0000-FFFF) to be loaded into timers registers TL and TH.</a:t>
            </a:r>
          </a:p>
          <a:p>
            <a:pPr algn="just"/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The timers must be started . SETB TR0 for timer 0</a:t>
            </a:r>
          </a:p>
          <a:p>
            <a:pPr algn="just"/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It start to count up until it reaches its limits of FFFFH.When it roll over from FFFFH to 0000H ,it set high a flag bit called TF .This timer flag can be monitored and stop the timer by CLR TR0</a:t>
            </a:r>
          </a:p>
          <a:p>
            <a:pPr algn="just"/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In order to repeat the process the registers TH and TL must be reloaded with the original value and TF must be reset to 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Create a square wave with a 50% duty cycle on the P1.5bit Timer 0 is used to generate the time delay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MOV TMOD,# 01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MOV TL0, #0F2H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MOV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TH0,#0FFH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CPL P1.5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ACALL DELAY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SJMP HERE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DELAY:  SETB TR0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JNB TF0,AGAIN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CLR TR0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CLR TF0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RET       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262735"/>
            <a:ext cx="1089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AGAIN: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905000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HERE: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4724400" y="15240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5029200" y="21336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2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3962400" y="38100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4572000" y="42672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3886200" y="46482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3886200" y="5029200"/>
            <a:ext cx="1066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Step 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Timers/counters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8051 has two timers.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can be used either as timers to generate a time delay or as counters to count events happening outside the microcontroller.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Basic registers of the timer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Both timers 0 and timers 1 are 16 bit wide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Since the 8051 has an 8 bit architecture each 16 bit timers is accesses as two separate registers of two low byte and high byte.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Timers 0 registers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16 bit register of timers 0 is accessed as low byte and high byte.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low byte registers is called TL0 and high byte registers is referred as TH0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registers can be accessed like any other registers such as  A,B,R0 R1 etc.MOV TL0,#40H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8051 Timers and Count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4953000"/>
            <a:ext cx="635317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Timer 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16 bit register of timers 0 is accessed as low byte and high byte.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low byte registers is called TL1 and high byte registers is referred as TH1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8051 Microcontroller 8-16 Bit Timers and Count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6" name="AutoShape 4" descr="8051 Microcontroller 8-16 Bit Timers and Count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8051 Microcontroller 8-16 Bit Timers and Count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4225" y="4114800"/>
            <a:ext cx="2771775" cy="2252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TMOD (timers mode) Register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Both timers 0 and 1 use the same registers called TMOD  to set various timer operation modes.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TMOD is an 8 bit registers in which the lower  4 byte are set aside for timer 0 and upper 4 bits for timer 1.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 byte :lower 2 bits are used to set the timer mode  and upper 2 bits to specify the operation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Solved: Questions 7 And 8 Concern The Intel 8051 Microcont... | Chegg.com"/>
          <p:cNvPicPr>
            <a:picLocks noChangeAspect="1" noChangeArrowheads="1"/>
          </p:cNvPicPr>
          <p:nvPr/>
        </p:nvPicPr>
        <p:blipFill>
          <a:blip r:embed="rId2"/>
          <a:srcRect t="7425" b="48956"/>
          <a:stretch>
            <a:fillRect/>
          </a:stretch>
        </p:blipFill>
        <p:spPr bwMode="auto">
          <a:xfrm>
            <a:off x="76200" y="1676400"/>
            <a:ext cx="8915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C/T(clock timers)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bit in the TMOD registers is used to decide whether the timer is used as a delay generator or an event counter.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C/T=0 ,it is used as a timer for time delay generation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clock source for the time delay is the crystal frequency of the 8051 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GATE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Every timer has a means of starting and stopping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Achieved by software /hardware in 8051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start and stop of the timer are controlled by way of the software by the TR bits TR0 and TR1 ex.SETB TR1 ,CLR TR1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 instructions start and stop the timers as long as GATE=0 in the TMOD registers.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560</Words>
  <Application>Microsoft Office PowerPoint</Application>
  <PresentationFormat>On-screen Show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Timers/Counters</vt:lpstr>
      <vt:lpstr>Timers/counters</vt:lpstr>
      <vt:lpstr>Basic registers of the timer</vt:lpstr>
      <vt:lpstr>Timers 0 registers</vt:lpstr>
      <vt:lpstr>Timer 1</vt:lpstr>
      <vt:lpstr>TMOD (timers mode) Register</vt:lpstr>
      <vt:lpstr>Slide 7</vt:lpstr>
      <vt:lpstr>C/T(clock timers)</vt:lpstr>
      <vt:lpstr>GATE</vt:lpstr>
      <vt:lpstr>MODE1 </vt:lpstr>
      <vt:lpstr>Slide 11</vt:lpstr>
      <vt:lpstr>Create a square wave with a 50% duty cycle on the P1.5bit Timer 0 is used to generate the time delay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vikram</dc:creator>
  <cp:lastModifiedBy>vikram</cp:lastModifiedBy>
  <cp:revision>36</cp:revision>
  <dcterms:created xsi:type="dcterms:W3CDTF">2020-11-23T02:02:59Z</dcterms:created>
  <dcterms:modified xsi:type="dcterms:W3CDTF">2020-11-26T05:35:13Z</dcterms:modified>
</cp:coreProperties>
</file>